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637" autoAdjust="0"/>
    <p:restoredTop sz="94660"/>
  </p:normalViewPr>
  <p:slideViewPr>
    <p:cSldViewPr>
      <p:cViewPr varScale="1">
        <p:scale>
          <a:sx n="46" d="100"/>
          <a:sy n="46" d="100"/>
        </p:scale>
        <p:origin x="-123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 smtClean="0"/>
              <a:t>www.kidzworld.com/article/707-dust-storm-on-the-loose , www.howstuffworks.com/nature/climate-weather/storms/dust-storm.htm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1058B43-A0E4-4B03-AC7E-981ECFAE6D58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DAE8AA9-E32A-44B3-B93E-A1D60B176EE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29436266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 dirty="0" smtClean="0"/>
              <a:t>www.kidzworld.com/article/707-dust-storm-on-the-loose , www.howstuffworks.com/nature/climate-weather/storms/dust-storm.htm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2C0ECF2-D44E-4532-9227-883405D29C85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F1B170-DC3F-40E9-9247-326A7C4CB18F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0991147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CF1B170-DC3F-40E9-9247-326A7C4CB18F}" type="slidenum">
              <a:rPr lang="en-US" smtClean="0"/>
              <a:t>2</a:t>
            </a:fld>
            <a:endParaRPr lang="en-US" dirty="0"/>
          </a:p>
        </p:txBody>
      </p:sp>
      <p:sp>
        <p:nvSpPr>
          <p:cNvPr id="5" name="Header Placeholder 4"/>
          <p:cNvSpPr>
            <a:spLocks noGrp="1"/>
          </p:cNvSpPr>
          <p:nvPr>
            <p:ph type="hdr" sz="quarter" idx="11"/>
          </p:nvPr>
        </p:nvSpPr>
        <p:spPr/>
        <p:txBody>
          <a:bodyPr/>
          <a:lstStyle/>
          <a:p>
            <a:r>
              <a:rPr lang="en-US" dirty="0" smtClean="0"/>
              <a:t>www.kidzworld.com/article/707-dust-storm-on-the-loose , www.howstuffworks.com/nature/climate-weather/storms/dust-storm.htm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7263802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 dirty="0" smtClean="0"/>
              <a:t>www.kidzworld.com/article/707-dust-storm-on-the-loose , www.howstuffworks.com/nature/climate-weather/storms/dust-storm.htm</a:t>
            </a:r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DCF1B170-DC3F-40E9-9247-326A7C4CB18F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3165253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Isosceles Triangle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28" name="Date Placeholder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DEF3380F-4FC0-4B81-A2DF-11B9CF64A78B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17" name="Footer Placeholder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en-US" dirty="0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08B803A7-36CC-4DD4-82F5-DAB8A9357479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3380F-4FC0-4B81-A2DF-11B9CF64A78B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803A7-36CC-4DD4-82F5-DAB8A9357479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3380F-4FC0-4B81-A2DF-11B9CF64A78B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803A7-36CC-4DD4-82F5-DAB8A9357479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DEF3380F-4FC0-4B81-A2DF-11B9CF64A78B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803A7-36CC-4DD4-82F5-DAB8A9357479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ight Triangle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Isosceles Triangle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DEF3380F-4FC0-4B81-A2DF-11B9CF64A78B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08B803A7-36CC-4DD4-82F5-DAB8A9357479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1" name="Straight Connector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Straight Connector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EF3380F-4FC0-4B81-A2DF-11B9CF64A78B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08B803A7-36CC-4DD4-82F5-DAB8A9357479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DEF3380F-4FC0-4B81-A2DF-11B9CF64A78B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08B803A7-36CC-4DD4-82F5-DAB8A9357479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F3380F-4FC0-4B81-A2DF-11B9CF64A78B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8B803A7-36CC-4DD4-82F5-DAB8A9357479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DEF3380F-4FC0-4B81-A2DF-11B9CF64A78B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08B803A7-36CC-4DD4-82F5-DAB8A9357479}" type="slidenum">
              <a:rPr lang="en-US" smtClean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DEF3380F-4FC0-4B81-A2DF-11B9CF64A78B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08B803A7-36CC-4DD4-82F5-DAB8A9357479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dirty="0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DEF3380F-4FC0-4B81-A2DF-11B9CF64A78B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08B803A7-36CC-4DD4-82F5-DAB8A9357479}" type="slidenum">
              <a:rPr lang="en-US" smtClean="0"/>
              <a:t>‹#›</a:t>
            </a:fld>
            <a:endParaRPr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ight Triangle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cxnSp>
        <p:nvCxnSpPr>
          <p:cNvPr id="8" name="Straight Connector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Straight Connector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DEF3380F-4FC0-4B81-A2DF-11B9CF64A78B}" type="datetimeFigureOut">
              <a:rPr lang="en-US" smtClean="0"/>
              <a:t>5/3/2013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08B803A7-36CC-4DD4-82F5-DAB8A9357479}" type="slidenum">
              <a:rPr lang="en-US" smtClean="0"/>
              <a:t>‹#›</a:t>
            </a:fld>
            <a:endParaRPr lang="en-US" dirty="0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Battle of the Earth and Wind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Dust storms are waging war on humans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63682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are dust storms?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Violent winds that carry sediment for long distances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crystalinks.com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95955" y="3048000"/>
            <a:ext cx="7461354" cy="35956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7031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conditions?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Soil must be </a:t>
            </a:r>
            <a:r>
              <a:rPr lang="en-US" dirty="0" smtClean="0"/>
              <a:t>loose and dusty, </a:t>
            </a:r>
            <a:r>
              <a:rPr lang="en-US" dirty="0" smtClean="0"/>
              <a:t>air must be dry. Usually occur after drought.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ksu.edu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1891" y="2819400"/>
            <a:ext cx="8153400" cy="3352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9480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900">
        <p14:glitter pattern="hexagon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long?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 few minutes to fifty days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news.com.au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0" y="2438400"/>
            <a:ext cx="7772400" cy="36957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994866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ripple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When does it happen?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Dust storms happen whenever conditions are right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theatlanticwire.com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702" y="2819400"/>
            <a:ext cx="7314596" cy="36726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61527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14:flip dir="r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Damage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Dust storms can ruin crops, blow away soil (creating a desert) and cause human sickness. Asthma acts up, and the dirt carries viruses.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dirty="0" smtClean="0"/>
              <a:t>irwinator.com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105400" y="3352800"/>
            <a:ext cx="3200400" cy="3200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30829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000">
        <p14:shred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Interesting fact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Mars had a global dust storm in 2001</a:t>
            </a:r>
          </a:p>
          <a:p>
            <a:r>
              <a:rPr lang="en-US" dirty="0"/>
              <a:t> </a:t>
            </a:r>
            <a:r>
              <a:rPr lang="en-US" dirty="0" smtClean="0"/>
              <a:t>A haboob is a far more violent dust storm</a:t>
            </a:r>
          </a:p>
          <a:p>
            <a:r>
              <a:rPr lang="en-US" dirty="0" smtClean="0"/>
              <a:t>Dust storms reportedly look like the apocalypse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maureenelsberry.com/phoenix-haboob-apocolypse-2011/</a:t>
            </a:r>
            <a:endParaRPr lang="en-US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43" y="4495800"/>
            <a:ext cx="4267200" cy="2362200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38600" y="4495800"/>
            <a:ext cx="5138056" cy="2362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75834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Verve">
  <a:themeElements>
    <a:clrScheme name="Verve">
      <a:dk1>
        <a:sysClr val="windowText" lastClr="000000"/>
      </a:dk1>
      <a:lt1>
        <a:sysClr val="window" lastClr="FFFFFF"/>
      </a:lt1>
      <a:dk2>
        <a:srgbClr val="666666"/>
      </a:dk2>
      <a:lt2>
        <a:srgbClr val="D2D2D2"/>
      </a:lt2>
      <a:accent1>
        <a:srgbClr val="FF388C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FF79C2"/>
      </a:folHlink>
    </a:clrScheme>
    <a:fontScheme name="Verve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Verve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65</TotalTime>
  <Words>139</Words>
  <Application>Microsoft Office PowerPoint</Application>
  <PresentationFormat>On-screen Show (4:3)</PresentationFormat>
  <Paragraphs>26</Paragraphs>
  <Slides>7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Verve</vt:lpstr>
      <vt:lpstr>Battle of the Earth and Wind</vt:lpstr>
      <vt:lpstr>What are dust storms?</vt:lpstr>
      <vt:lpstr>What conditions?</vt:lpstr>
      <vt:lpstr>How long?</vt:lpstr>
      <vt:lpstr>When does it happen?</vt:lpstr>
      <vt:lpstr>Damage</vt:lpstr>
      <vt:lpstr>Interesting fact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Battle of the earth and wind</dc:title>
  <dc:creator>Haywood County Schools</dc:creator>
  <cp:lastModifiedBy>Haywood County Schools</cp:lastModifiedBy>
  <cp:revision>8</cp:revision>
  <dcterms:created xsi:type="dcterms:W3CDTF">2013-05-02T13:47:27Z</dcterms:created>
  <dcterms:modified xsi:type="dcterms:W3CDTF">2013-05-03T13:54:51Z</dcterms:modified>
</cp:coreProperties>
</file>